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4"/>
  </p:notesMasterIdLst>
  <p:sldIdLst>
    <p:sldId id="278" r:id="rId4"/>
    <p:sldId id="257" r:id="rId5"/>
    <p:sldId id="260" r:id="rId6"/>
    <p:sldId id="261" r:id="rId7"/>
    <p:sldId id="258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5" r:id="rId17"/>
    <p:sldId id="276" r:id="rId18"/>
    <p:sldId id="269" r:id="rId19"/>
    <p:sldId id="270" r:id="rId20"/>
    <p:sldId id="271" r:id="rId21"/>
    <p:sldId id="272" r:id="rId22"/>
    <p:sldId id="273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D2Coding" panose="020B0609020101020101" pitchFamily="49" charset="-127"/>
      <p:regular r:id="rId33"/>
      <p:bold r:id="rId34"/>
    </p:embeddedFont>
    <p:embeddedFont>
      <p:font typeface="나눔스퀘어OTF" panose="020B0600000101010101" pitchFamily="34" charset="-127"/>
      <p:regular r:id="rId35"/>
    </p:embeddedFont>
    <p:embeddedFont>
      <p:font typeface="나눔스퀘어OTF ExtraBold" panose="020B0600000101010101" pitchFamily="34" charset="-127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5929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4381" y="2372013"/>
        <a:ext cx="1750360" cy="1409874"/>
      </dsp:txXfrm>
    </dsp:sp>
    <dsp:sp modelId="{01336F47-7A01-854B-B682-4DF1D2D387D7}">
      <dsp:nvSpPr>
        <dsp:cNvPr id="0" name=""/>
        <dsp:cNvSpPr/>
      </dsp:nvSpPr>
      <dsp:spPr>
        <a:xfrm>
          <a:off x="2120776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232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5929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7057" y="2372013"/>
        <a:ext cx="1750360" cy="1409874"/>
      </dsp:txXfrm>
    </dsp:sp>
    <dsp:sp modelId="{C20A7731-0B40-AB48-8A4D-1301AD3C2796}">
      <dsp:nvSpPr>
        <dsp:cNvPr id="0" name=""/>
        <dsp:cNvSpPr/>
      </dsp:nvSpPr>
      <dsp:spPr>
        <a:xfrm>
          <a:off x="5073452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232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5929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9733" y="2372013"/>
        <a:ext cx="1750360" cy="1409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5929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4381" y="2372013"/>
        <a:ext cx="1750360" cy="1409874"/>
      </dsp:txXfrm>
    </dsp:sp>
    <dsp:sp modelId="{01336F47-7A01-854B-B682-4DF1D2D387D7}">
      <dsp:nvSpPr>
        <dsp:cNvPr id="0" name=""/>
        <dsp:cNvSpPr/>
      </dsp:nvSpPr>
      <dsp:spPr>
        <a:xfrm>
          <a:off x="2120776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232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5929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7057" y="2372013"/>
        <a:ext cx="1750360" cy="1409874"/>
      </dsp:txXfrm>
    </dsp:sp>
    <dsp:sp modelId="{C20A7731-0B40-AB48-8A4D-1301AD3C2796}">
      <dsp:nvSpPr>
        <dsp:cNvPr id="0" name=""/>
        <dsp:cNvSpPr/>
      </dsp:nvSpPr>
      <dsp:spPr>
        <a:xfrm>
          <a:off x="5073452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232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5929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9733" y="2372013"/>
        <a:ext cx="1750360" cy="14098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5929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4381" y="2372013"/>
        <a:ext cx="1750360" cy="1409874"/>
      </dsp:txXfrm>
    </dsp:sp>
    <dsp:sp modelId="{01336F47-7A01-854B-B682-4DF1D2D387D7}">
      <dsp:nvSpPr>
        <dsp:cNvPr id="0" name=""/>
        <dsp:cNvSpPr/>
      </dsp:nvSpPr>
      <dsp:spPr>
        <a:xfrm>
          <a:off x="2120776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232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5929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7057" y="2372013"/>
        <a:ext cx="1750360" cy="1409874"/>
      </dsp:txXfrm>
    </dsp:sp>
    <dsp:sp modelId="{C20A7731-0B40-AB48-8A4D-1301AD3C2796}">
      <dsp:nvSpPr>
        <dsp:cNvPr id="0" name=""/>
        <dsp:cNvSpPr/>
      </dsp:nvSpPr>
      <dsp:spPr>
        <a:xfrm>
          <a:off x="5073452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232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5929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9733" y="2372013"/>
        <a:ext cx="1750360" cy="140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9490633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8815283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+mj-ea"/>
                <a:ea typeface="+mj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3845576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58188739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189392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438738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adid000?utm_source=unsplash&amp;utm_medium=referral&amp;utm_content=creditCopyText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6.svg"/><Relationship Id="rId7" Type="http://schemas.openxmlformats.org/officeDocument/2006/relationships/image" Target="../media/image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32.svg"/><Relationship Id="rId5" Type="http://schemas.openxmlformats.org/officeDocument/2006/relationships/image" Target="../media/image28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3.png"/><Relationship Id="rId17" Type="http://schemas.openxmlformats.org/officeDocument/2006/relationships/image" Target="../media/image52.svg"/><Relationship Id="rId2" Type="http://schemas.openxmlformats.org/officeDocument/2006/relationships/image" Target="../media/image39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0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17" Type="http://schemas.openxmlformats.org/officeDocument/2006/relationships/image" Target="../media/image68.sv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5" Type="http://schemas.openxmlformats.org/officeDocument/2006/relationships/image" Target="../media/image6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lose-up photography of heart shaped fairy lite on brown sand">
            <a:extLst>
              <a:ext uri="{FF2B5EF4-FFF2-40B4-BE49-F238E27FC236}">
                <a16:creationId xmlns:a16="http://schemas.microsoft.com/office/drawing/2014/main" id="{5EAD4E37-FBEF-4DAB-AC85-966784AB5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98" t="27432" r="13153" b="25666"/>
          <a:stretch/>
        </p:blipFill>
        <p:spPr bwMode="auto">
          <a:xfrm>
            <a:off x="1382825" y="0"/>
            <a:ext cx="10809175" cy="68579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30" name="Rectangle 7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72">
            <a:extLst>
              <a:ext uri="{FF2B5EF4-FFF2-40B4-BE49-F238E27FC236}">
                <a16:creationId xmlns:a16="http://schemas.microsoft.com/office/drawing/2014/main" id="{1D91AA4D-F6A7-46B1-A9B2-B4C86D321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5E77AD-BD19-43D0-A6C5-B03C9B4A590C}"/>
              </a:ext>
            </a:extLst>
          </p:cNvPr>
          <p:cNvSpPr txBox="1"/>
          <p:nvPr/>
        </p:nvSpPr>
        <p:spPr>
          <a:xfrm>
            <a:off x="6666335" y="213022"/>
            <a:ext cx="5357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0" i="0" dirty="0">
                <a:solidFill>
                  <a:schemeClr val="accent2"/>
                </a:solidFill>
                <a:effectLst/>
                <a:latin typeface="+mn-ea"/>
              </a:rPr>
              <a:t>이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발표 자료</a:t>
            </a:r>
            <a:r>
              <a:rPr lang="ko-KR" altLang="en-US" sz="1200" b="0" i="0" dirty="0">
                <a:solidFill>
                  <a:schemeClr val="accent2"/>
                </a:solidFill>
                <a:effectLst/>
                <a:latin typeface="+mn-ea"/>
              </a:rPr>
              <a:t>에는 네이버에서 제공한 나눔 고딕 글꼴이 적용되어 있습니다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.</a:t>
            </a:r>
            <a:b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</a:b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Photo by </a:t>
            </a:r>
            <a:r>
              <a:rPr lang="en-US" altLang="ko-KR" sz="1200" b="0" i="0" dirty="0" err="1">
                <a:solidFill>
                  <a:schemeClr val="accent2"/>
                </a:solidFill>
                <a:effectLst/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FadiXd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 on </a:t>
            </a:r>
            <a:r>
              <a:rPr lang="en-US" altLang="ko-KR" sz="1200" b="0" i="0" dirty="0" err="1">
                <a:solidFill>
                  <a:schemeClr val="accent2"/>
                </a:solidFill>
                <a:effectLst/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altLang="ko-KR" sz="1200" b="0" i="0" dirty="0">
              <a:solidFill>
                <a:schemeClr val="accent2"/>
              </a:solidFill>
              <a:effectLst/>
              <a:latin typeface="+mn-ea"/>
            </a:endParaRPr>
          </a:p>
        </p:txBody>
      </p:sp>
      <p:pic>
        <p:nvPicPr>
          <p:cNvPr id="21" name="Picture 2" descr="닷넷데브">
            <a:extLst>
              <a:ext uri="{FF2B5EF4-FFF2-40B4-BE49-F238E27FC236}">
                <a16:creationId xmlns:a16="http://schemas.microsoft.com/office/drawing/2014/main" id="{CBE166B5-2BCE-4315-9AD8-12A6B7BA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256" y="5590131"/>
            <a:ext cx="1163019" cy="10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6C6CC4-722B-4CF0-B645-6827064A0966}"/>
              </a:ext>
            </a:extLst>
          </p:cNvPr>
          <p:cNvGrpSpPr/>
          <p:nvPr/>
        </p:nvGrpSpPr>
        <p:grpSpPr>
          <a:xfrm>
            <a:off x="635234" y="674687"/>
            <a:ext cx="5143893" cy="5211599"/>
            <a:chOff x="635234" y="443854"/>
            <a:chExt cx="5143893" cy="52115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707DDB-0F03-4BBB-8190-80C675274F6E}"/>
                </a:ext>
              </a:extLst>
            </p:cNvPr>
            <p:cNvSpPr txBox="1"/>
            <p:nvPr/>
          </p:nvSpPr>
          <p:spPr>
            <a:xfrm>
              <a:off x="635234" y="3299661"/>
              <a:ext cx="514389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solidFill>
                    <a:schemeClr val="bg1"/>
                  </a:solidFill>
                  <a:latin typeface="+mj-ea"/>
                  <a:ea typeface="+mj-ea"/>
                </a:rPr>
                <a:t>.NET Conf 2022</a:t>
              </a:r>
              <a:br>
                <a:rPr lang="en-US" altLang="ko-KR" sz="5000" dirty="0">
                  <a:solidFill>
                    <a:schemeClr val="bg1"/>
                  </a:solidFill>
                  <a:latin typeface="+mj-ea"/>
                  <a:ea typeface="+mj-ea"/>
                </a:rPr>
              </a:br>
              <a:r>
                <a:rPr lang="en-US" altLang="ko-KR" sz="5000" dirty="0">
                  <a:solidFill>
                    <a:schemeClr val="bg1"/>
                  </a:solidFill>
                  <a:latin typeface="+mj-ea"/>
                  <a:ea typeface="+mj-ea"/>
                </a:rPr>
                <a:t>x Seoul</a:t>
              </a:r>
              <a:endParaRPr lang="ko-KR" altLang="en-US" sz="5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903517-929E-4DB5-917E-A2E3975C6D38}"/>
                </a:ext>
              </a:extLst>
            </p:cNvPr>
            <p:cNvSpPr txBox="1"/>
            <p:nvPr/>
          </p:nvSpPr>
          <p:spPr>
            <a:xfrm>
              <a:off x="635234" y="5255343"/>
              <a:ext cx="51438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풀 스택과 </a:t>
              </a:r>
              <a:r>
                <a:rPr lang="ko-KR" altLang="en-US" sz="2000" dirty="0">
                  <a:solidFill>
                    <a:srgbClr val="FF0000"/>
                  </a:solidFill>
                  <a:latin typeface="+mn-ea"/>
                </a:rPr>
                <a:t>사랑</a:t>
              </a: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에 빠질 준비</a:t>
              </a:r>
              <a:r>
                <a:rPr lang="en-US" altLang="ko-KR" sz="2000" dirty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되셨나요</a:t>
              </a:r>
              <a:r>
                <a:rPr lang="en-US" altLang="ko-KR" sz="2000" dirty="0">
                  <a:solidFill>
                    <a:schemeClr val="bg1"/>
                  </a:solidFill>
                  <a:latin typeface="+mn-ea"/>
                </a:rPr>
                <a:t>?</a:t>
              </a:r>
              <a:endParaRPr lang="ko-KR" altLang="en-US" sz="20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2851B97-1668-4048-AD32-FB14AF6196AF}"/>
                </a:ext>
              </a:extLst>
            </p:cNvPr>
            <p:cNvCxnSpPr>
              <a:cxnSpLocks/>
            </p:cNvCxnSpPr>
            <p:nvPr/>
          </p:nvCxnSpPr>
          <p:spPr>
            <a:xfrm>
              <a:off x="635234" y="5078830"/>
              <a:ext cx="514389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869BE7-3414-4990-9A0C-2BB1737D8639}"/>
                </a:ext>
              </a:extLst>
            </p:cNvPr>
            <p:cNvSpPr/>
            <p:nvPr/>
          </p:nvSpPr>
          <p:spPr>
            <a:xfrm>
              <a:off x="635234" y="443854"/>
              <a:ext cx="722225" cy="15003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790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프레젠테이션 제목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스피커 이름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한 </a:t>
            </a:r>
            <a:r>
              <a:rPr lang="ko-KR" altLang="en-US">
                <a:latin typeface="+mj-ea"/>
                <a:ea typeface="+mj-ea"/>
              </a:rPr>
              <a:t>칸 슬라이드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두 칸 슬라이드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>
              <a:latin typeface="+mn-ea"/>
              <a:ea typeface="+mn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데모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간단한 설명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샘플 코드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샘플 코드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발표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강조할 내용 </a:t>
            </a:r>
            <a:r>
              <a:rPr lang="en-US" altLang="ko-KR" dirty="0">
                <a:latin typeface="+mj-ea"/>
                <a:ea typeface="+mj-ea"/>
              </a:rPr>
              <a:t>1</a:t>
            </a:r>
          </a:p>
          <a:p>
            <a:r>
              <a:rPr lang="ko-KR" altLang="en-US" dirty="0">
                <a:latin typeface="+mj-ea"/>
                <a:ea typeface="+mj-ea"/>
              </a:rPr>
              <a:t>강조할 내용 </a:t>
            </a:r>
            <a:r>
              <a:rPr lang="en-US" altLang="ko-KR" dirty="0">
                <a:latin typeface="+mj-ea"/>
                <a:ea typeface="+mj-ea"/>
              </a:rPr>
              <a:t>2</a:t>
            </a:r>
          </a:p>
          <a:p>
            <a:r>
              <a:rPr lang="ko-KR" altLang="en-US" dirty="0">
                <a:latin typeface="+mj-ea"/>
                <a:ea typeface="+mj-ea"/>
              </a:rPr>
              <a:t>강조할 내용 </a:t>
            </a:r>
            <a:r>
              <a:rPr lang="en-US" altLang="ko-KR" dirty="0">
                <a:latin typeface="+mj-ea"/>
                <a:ea typeface="+mj-ea"/>
              </a:rPr>
              <a:t>3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고맙습니다</a:t>
            </a:r>
            <a:r>
              <a:rPr lang="en-US" altLang="ko-KR" dirty="0">
                <a:latin typeface="+mj-ea"/>
                <a:ea typeface="+mj-ea"/>
              </a:rPr>
              <a:t>!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j-ea"/>
              <a:ea typeface="+mj-ea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NanumSquare">
      <a:majorFont>
        <a:latin typeface="나눔스퀘어OTF ExtraBold"/>
        <a:ea typeface="나눔스퀘어OTF ExtraBold"/>
        <a:cs typeface=""/>
      </a:majorFont>
      <a:minorFont>
        <a:latin typeface="나눔스퀘어OTF"/>
        <a:ea typeface="나눔스퀘어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NanumSquare">
      <a:majorFont>
        <a:latin typeface="나눔스퀘어OTF ExtraBold"/>
        <a:ea typeface="나눔스퀘어OTF ExtraBold"/>
        <a:cs typeface=""/>
      </a:majorFont>
      <a:minorFont>
        <a:latin typeface="나눔스퀘어OTF"/>
        <a:ea typeface="나눔스퀘어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NanumSquare">
      <a:majorFont>
        <a:latin typeface="나눔스퀘어OTF ExtraBold"/>
        <a:ea typeface="나눔스퀘어OTF ExtraBold"/>
        <a:cs typeface=""/>
      </a:majorFont>
      <a:minorFont>
        <a:latin typeface="나눔스퀘어OTF"/>
        <a:ea typeface="나눔스퀘어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61</Words>
  <Application>Microsoft Office PowerPoint</Application>
  <PresentationFormat>와이드스크린</PresentationFormat>
  <Paragraphs>16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Calibri</vt:lpstr>
      <vt:lpstr>D2Coding</vt:lpstr>
      <vt:lpstr>나눔스퀘어OTF</vt:lpstr>
      <vt:lpstr>나눔스퀘어OTF ExtraBold</vt:lpstr>
      <vt:lpstr>Arial</vt:lpstr>
      <vt:lpstr>Consolas</vt:lpstr>
      <vt:lpstr>1_Office Theme</vt:lpstr>
      <vt:lpstr>3_Office Theme</vt:lpstr>
      <vt:lpstr>2_Office Theme</vt:lpstr>
      <vt:lpstr>PowerPoint 프레젠테이션</vt:lpstr>
      <vt:lpstr>프레젠테이션 제목</vt:lpstr>
      <vt:lpstr>한 칸 슬라이드</vt:lpstr>
      <vt:lpstr>두 칸 슬라이드</vt:lpstr>
      <vt:lpstr>데모</vt:lpstr>
      <vt:lpstr>샘플 코드</vt:lpstr>
      <vt:lpstr>발표</vt:lpstr>
      <vt:lpstr>고맙습니다!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남 정현</cp:lastModifiedBy>
  <cp:revision>20</cp:revision>
  <dcterms:created xsi:type="dcterms:W3CDTF">2020-08-18T20:47:27Z</dcterms:created>
  <dcterms:modified xsi:type="dcterms:W3CDTF">2021-12-05T04:56:07Z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